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6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5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printerSettings" Target="printerSettings/printerSettings1.bin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3/25/14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Arial Rounded MT Bold" pitchFamily="34" charset="0"/>
                <a:cs typeface="Lucida Sans Unicode" pitchFamily="34" charset="0"/>
              </a:rPr>
              <a:t>Français</a:t>
            </a:r>
            <a:r>
              <a:rPr lang="en-US" dirty="0" smtClean="0">
                <a:latin typeface="Arial Rounded MT Bold" pitchFamily="34" charset="0"/>
                <a:cs typeface="Lucida Sans Unicode" pitchFamily="34" charset="0"/>
              </a:rPr>
              <a:t> 3</a:t>
            </a:r>
            <a:endParaRPr lang="en-US" dirty="0">
              <a:latin typeface="Arial Rounded MT Bold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0" dirty="0" err="1" smtClean="0">
                <a:latin typeface="Arial Rounded MT Bold" pitchFamily="34" charset="0"/>
              </a:rPr>
              <a:t>Unité</a:t>
            </a:r>
            <a:r>
              <a:rPr lang="en-US" b="0" dirty="0" smtClean="0">
                <a:latin typeface="Arial Rounded MT Bold" pitchFamily="34" charset="0"/>
              </a:rPr>
              <a:t> 4</a:t>
            </a:r>
          </a:p>
          <a:p>
            <a:r>
              <a:rPr lang="en-US" sz="2400" b="0" i="1" dirty="0" smtClean="0">
                <a:latin typeface="Arial Rounded MT Bold" pitchFamily="34" charset="0"/>
              </a:rPr>
              <a:t>La </a:t>
            </a:r>
            <a:r>
              <a:rPr lang="en-US" sz="2400" b="0" i="1" dirty="0" err="1" smtClean="0">
                <a:latin typeface="Arial Rounded MT Bold" pitchFamily="34" charset="0"/>
              </a:rPr>
              <a:t>technologie</a:t>
            </a:r>
            <a:endParaRPr lang="en-US" sz="2400" b="0" i="1" dirty="0" smtClean="0">
              <a:latin typeface="Arial Rounded MT Bold" pitchFamily="34" charset="0"/>
            </a:endParaRPr>
          </a:p>
          <a:p>
            <a:endParaRPr lang="en-US" sz="2800" b="0" i="1" dirty="0" smtClean="0">
              <a:latin typeface="Arial Rounded MT Bold" pitchFamily="34" charset="0"/>
            </a:endParaRPr>
          </a:p>
          <a:p>
            <a:r>
              <a:rPr lang="en-US" sz="2800" b="0" dirty="0" smtClean="0">
                <a:latin typeface="Arial Rounded MT Bold" pitchFamily="34" charset="0"/>
              </a:rPr>
              <a:t>Lecture: </a:t>
            </a:r>
            <a:r>
              <a:rPr lang="en-US" sz="2800" b="0" i="1" dirty="0" smtClean="0">
                <a:latin typeface="Arial Rounded MT Bold" pitchFamily="34" charset="0"/>
              </a:rPr>
              <a:t>Les </a:t>
            </a:r>
            <a:r>
              <a:rPr lang="en-US" sz="2800" b="0" i="1" dirty="0" err="1" smtClean="0">
                <a:latin typeface="Arial Rounded MT Bold" pitchFamily="34" charset="0"/>
              </a:rPr>
              <a:t>accessoires</a:t>
            </a:r>
            <a:r>
              <a:rPr lang="en-US" sz="2800" b="0" i="1" dirty="0" smtClean="0">
                <a:latin typeface="Arial Rounded MT Bold" pitchFamily="34" charset="0"/>
              </a:rPr>
              <a:t> de </a:t>
            </a:r>
            <a:r>
              <a:rPr lang="en-US" sz="2800" b="0" i="1" dirty="0" err="1" smtClean="0">
                <a:latin typeface="Arial Rounded MT Bold" pitchFamily="34" charset="0"/>
              </a:rPr>
              <a:t>l’ordinateur</a:t>
            </a:r>
            <a:endParaRPr lang="en-US" sz="2800" b="0" i="1" dirty="0">
              <a:latin typeface="Arial Rounded MT Bold" pitchFamily="34" charset="0"/>
            </a:endParaRPr>
          </a:p>
        </p:txBody>
      </p:sp>
      <p:pic>
        <p:nvPicPr>
          <p:cNvPr id="7170" name="Picture 2" descr="https://encrypted-tbn1.gstatic.com/images?q=tbn:ANd9GcTDcPUaKcMXwb4OHtnYSEyAYnOHbZCqfTO1kHCXiGPu3F2YHvEHQ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648200"/>
            <a:ext cx="2647950" cy="1724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À vous la parole!</a:t>
            </a:r>
            <a:endParaRPr lang="fr-FR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1676400" y="4618036"/>
            <a:ext cx="3352800" cy="2392363"/>
          </a:xfrm>
        </p:spPr>
        <p:txBody>
          <a:bodyPr>
            <a:normAutofit/>
          </a:bodyPr>
          <a:lstStyle/>
          <a:p>
            <a:r>
              <a:rPr lang="fr-FR" dirty="0" smtClean="0"/>
              <a:t>Avantages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400" dirty="0" smtClean="0"/>
              <a:t>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400" dirty="0"/>
              <a:t>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400" dirty="0"/>
              <a:t>______________</a:t>
            </a:r>
          </a:p>
          <a:p>
            <a:pPr marL="514350" indent="-514350">
              <a:buFont typeface="+mj-lt"/>
              <a:buAutoNum type="arabicPeriod"/>
            </a:pPr>
            <a:endParaRPr lang="fr-FR" sz="2400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5181600" y="4618036"/>
            <a:ext cx="3352800" cy="2392363"/>
          </a:xfrm>
        </p:spPr>
        <p:txBody>
          <a:bodyPr>
            <a:normAutofit/>
          </a:bodyPr>
          <a:lstStyle/>
          <a:p>
            <a:r>
              <a:rPr lang="fr-FR" dirty="0" smtClean="0"/>
              <a:t>Inconv</a:t>
            </a:r>
            <a:r>
              <a:rPr lang="fr-FR" dirty="0" smtClean="0"/>
              <a:t>énients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400" dirty="0"/>
              <a:t>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400" dirty="0"/>
              <a:t>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400" dirty="0"/>
              <a:t>______________</a:t>
            </a:r>
          </a:p>
          <a:p>
            <a:endParaRPr lang="fr-FR" dirty="0"/>
          </a:p>
        </p:txBody>
      </p:sp>
      <p:sp>
        <p:nvSpPr>
          <p:cNvPr id="12" name="Content Placeholder 9"/>
          <p:cNvSpPr txBox="1">
            <a:spLocks/>
          </p:cNvSpPr>
          <p:nvPr/>
        </p:nvSpPr>
        <p:spPr>
          <a:xfrm>
            <a:off x="1524000" y="3657600"/>
            <a:ext cx="7086600" cy="1066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Quels sont les avantages et inconv</a:t>
            </a:r>
            <a:r>
              <a:rPr lang="fr-FR" dirty="0" smtClean="0"/>
              <a:t>énients d’un ordinateur de bureau?</a:t>
            </a:r>
            <a:endParaRPr lang="fr-FR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100" y="914400"/>
            <a:ext cx="4279900" cy="2848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</TotalTime>
  <Words>36</Words>
  <Application>Microsoft Macintosh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Français 3</vt:lpstr>
      <vt:lpstr>À vous la parole!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45</cp:revision>
  <dcterms:modified xsi:type="dcterms:W3CDTF">2014-03-25T23:14:42Z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